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7" r:id="rId5"/>
    <p:sldId id="263" r:id="rId6"/>
    <p:sldId id="264" r:id="rId7"/>
    <p:sldId id="266" r:id="rId8"/>
    <p:sldId id="259" r:id="rId9"/>
    <p:sldId id="258" r:id="rId10"/>
    <p:sldId id="265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/>
    <p:restoredTop sz="89606" autoAdjust="0"/>
  </p:normalViewPr>
  <p:slideViewPr>
    <p:cSldViewPr>
      <p:cViewPr varScale="1">
        <p:scale>
          <a:sx n="74" d="100"/>
          <a:sy n="74" d="100"/>
        </p:scale>
        <p:origin x="1627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40CCA15-16F3-4ECC-A9EC-0488EF1D86B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7E73CE6-1705-4398-B17D-81FA5E5AA6A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40108"/>
            <a:ext cx="8062912" cy="1470025"/>
          </a:xfrm>
        </p:spPr>
        <p:txBody>
          <a:bodyPr>
            <a:prstTxWarp prst="textArchUp">
              <a:avLst/>
            </a:prstTxWarp>
          </a:bodyPr>
          <a:lstStyle/>
          <a:p>
            <a:pPr marL="483870" algn="ctr"/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MY KID WANTS TO JOIN CVMB 2023!!!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062912" cy="1335880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pPr algn="ctr"/>
            <a:r>
              <a:rPr lang="en-US" sz="8000" b="1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….NOW WHAT?!?!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24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3780">
            <a:off x="1143000" y="381000"/>
            <a:ext cx="1304544" cy="593026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i="1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FOOOOOOOOD!!!!!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429000" y="367664"/>
            <a:ext cx="5562600" cy="22993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-Dinner provided by Band Boosters before each competition!</a:t>
            </a:r>
          </a:p>
          <a:p>
            <a:r>
              <a:rPr lang="en-US" sz="2400" dirty="0"/>
              <a:t>-Preferential Line at the Home Side Concessions Stand!</a:t>
            </a:r>
          </a:p>
          <a:p>
            <a:r>
              <a:rPr lang="en-US" sz="2400" dirty="0"/>
              <a:t>-Halloween “Trick-or-Treat” Party</a:t>
            </a:r>
          </a:p>
          <a:p>
            <a:r>
              <a:rPr lang="en-US" sz="2400" dirty="0"/>
              <a:t>-Picnic @ Parent Preview &amp; Champs!!!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07737"/>
            <a:ext cx="6253223" cy="4167797"/>
          </a:xfrm>
        </p:spPr>
      </p:pic>
    </p:spTree>
    <p:extLst>
      <p:ext uri="{BB962C8B-B14F-4D97-AF65-F5344CB8AC3E}">
        <p14:creationId xmlns:p14="http://schemas.microsoft.com/office/powerpoint/2010/main" val="24120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1535534" y="4846353"/>
            <a:ext cx="1042987" cy="3363782"/>
          </a:xfrm>
        </p:spPr>
        <p:txBody>
          <a:bodyPr vert="vert">
            <a:normAutofit/>
          </a:bodyPr>
          <a:lstStyle/>
          <a:p>
            <a:r>
              <a:rPr lang="en-US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CVBB.ORG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867099" y="1280849"/>
            <a:ext cx="615553" cy="40386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FF0000"/>
                  </a:solidFill>
                </a:ln>
              </a:rPr>
              <a:t>efarkas@cvschools.org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5476" y="118276"/>
            <a:ext cx="4472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@</a:t>
            </a:r>
            <a:r>
              <a:rPr lang="en-US" sz="2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CumberlandValleyBand</a:t>
            </a:r>
            <a:endParaRPr lang="en-US" sz="2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529" y="1041980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@</a:t>
            </a:r>
            <a:r>
              <a:rPr lang="en-US" sz="2800" dirty="0" err="1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CVMarchingBand</a:t>
            </a:r>
            <a:endParaRPr lang="en-US" sz="28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https://www.facebook.com/images/fb_icon_325x3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" y="95251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://www.iconarchive.com/download/i58880/dakirby309/windows-8-metro/Web-Twitter-alt-3-Metro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img4.wikia.nocookie.net/__cb20130329090125/warframe/images/1/1a/Twitter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310" y="98413"/>
            <a:ext cx="1729352" cy="1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9A78D63-C5C9-4EE5-80EE-1A5ACB8A8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96" y="1817433"/>
            <a:ext cx="1694924" cy="16949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6E7CE4-DE8C-41FE-8068-FF9ECF5A434E}"/>
              </a:ext>
            </a:extLst>
          </p:cNvPr>
          <p:cNvSpPr txBox="1"/>
          <p:nvPr/>
        </p:nvSpPr>
        <p:spPr>
          <a:xfrm>
            <a:off x="3929529" y="2368112"/>
            <a:ext cx="336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@</a:t>
            </a:r>
            <a:r>
              <a:rPr lang="en-US" sz="2800" dirty="0" err="1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CVMarchingBand</a:t>
            </a:r>
            <a:endParaRPr lang="en-US" sz="28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E68AE-39CE-E545-943B-6CC7349AC3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8694"/>
            <a:ext cx="4147858" cy="24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124200"/>
            <a:ext cx="4953000" cy="713232"/>
          </a:xfrm>
        </p:spPr>
        <p:txBody>
          <a:bodyPr>
            <a:noAutofit/>
          </a:bodyPr>
          <a:lstStyle/>
          <a:p>
            <a:pPr algn="ctr"/>
            <a:r>
              <a:rPr lang="en-US" sz="6000" b="1" spc="500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TEAMWORK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53" y="3810000"/>
            <a:ext cx="4304691" cy="30479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431"/>
            <a:ext cx="4772880" cy="302056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25555" r="5833" b="22222"/>
          <a:stretch/>
        </p:blipFill>
        <p:spPr>
          <a:xfrm>
            <a:off x="4038600" y="0"/>
            <a:ext cx="5105400" cy="301648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8600" cy="3016485"/>
          </a:xfrm>
        </p:spPr>
      </p:pic>
    </p:spTree>
    <p:extLst>
      <p:ext uri="{BB962C8B-B14F-4D97-AF65-F5344CB8AC3E}">
        <p14:creationId xmlns:p14="http://schemas.microsoft.com/office/powerpoint/2010/main" val="32487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0875">
            <a:off x="381000" y="685800"/>
            <a:ext cx="4038600" cy="23622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BAND </a:t>
            </a:r>
            <a:b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</a:br>
            <a:r>
              <a:rPr lang="en-US" sz="7200" b="1" i="1" u="sng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CAMP!!!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4610530" cy="3071375"/>
          </a:xfrm>
        </p:spPr>
      </p:pic>
      <p:sp>
        <p:nvSpPr>
          <p:cNvPr id="7" name="TextBox 6"/>
          <p:cNvSpPr txBox="1"/>
          <p:nvPr/>
        </p:nvSpPr>
        <p:spPr>
          <a:xfrm>
            <a:off x="4824484" y="3593727"/>
            <a:ext cx="4038600" cy="1077218"/>
          </a:xfrm>
          <a:prstGeom prst="rect">
            <a:avLst/>
          </a:prstGeom>
          <a:effectLst>
            <a:outerShdw blurRad="63500" dist="25400" dir="14700000" algn="t" rotWithShape="0">
              <a:srgbClr val="000000">
                <a:alpha val="5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en-US" sz="3200" dirty="0"/>
              <a:t>July 24 – July 28</a:t>
            </a:r>
          </a:p>
          <a:p>
            <a:r>
              <a:rPr lang="en-US" sz="3200" dirty="0"/>
              <a:t>July 31 – August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5042118"/>
            <a:ext cx="40386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/>
              <a:t>M-T, 1-9p; Fri, 9a-12:30p (week1), 9a-1:30p (week2).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t="26569" r="27500" b="20990"/>
          <a:stretch/>
        </p:blipFill>
        <p:spPr>
          <a:xfrm>
            <a:off x="4648200" y="-9153"/>
            <a:ext cx="450102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5486400" cy="1399032"/>
          </a:xfrm>
        </p:spPr>
        <p:txBody>
          <a:bodyPr>
            <a:normAutofit/>
          </a:bodyPr>
          <a:lstStyle/>
          <a:p>
            <a:pPr algn="ctr"/>
            <a:r>
              <a:rPr lang="en-US" sz="6600" u="sng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Rehearsals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7549"/>
            <a:ext cx="7391400" cy="5520451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37549"/>
            <a:ext cx="7924800" cy="4525963"/>
          </a:xfrm>
        </p:spPr>
        <p:txBody>
          <a:bodyPr>
            <a:normAutofit/>
          </a:bodyPr>
          <a:lstStyle/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Tue/Thu 6p-9p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Fri (Home Games) 3:45p-5p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Saturdays TBD</a:t>
            </a:r>
          </a:p>
          <a:p>
            <a:pPr marL="447675" indent="-383540"/>
            <a:r>
              <a:rPr lang="en-US" sz="3200" dirty="0">
                <a:solidFill>
                  <a:srgbClr val="FD3636"/>
                </a:solidFill>
              </a:rPr>
              <a:t>Summer schedule available!</a:t>
            </a:r>
          </a:p>
        </p:txBody>
      </p:sp>
    </p:spTree>
    <p:extLst>
      <p:ext uri="{BB962C8B-B14F-4D97-AF65-F5344CB8AC3E}">
        <p14:creationId xmlns:p14="http://schemas.microsoft.com/office/powerpoint/2010/main" val="19620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8332" y="5098674"/>
            <a:ext cx="5486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  <a:latin typeface="Earwig Factory" pitchFamily="2" charset="0"/>
              </a:rPr>
              <a:t>Football Games!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3192780"/>
          </a:xfrm>
        </p:spPr>
      </p:pic>
      <p:sp>
        <p:nvSpPr>
          <p:cNvPr id="5" name="TextBox 4"/>
          <p:cNvSpPr txBox="1"/>
          <p:nvPr/>
        </p:nvSpPr>
        <p:spPr>
          <a:xfrm>
            <a:off x="4724400" y="25078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-Regular season is 10 games (mandatory)</a:t>
            </a:r>
          </a:p>
          <a:p>
            <a:r>
              <a:rPr lang="en-US" sz="2400" dirty="0"/>
              <a:t>-Play-offs as needed (mandatory)</a:t>
            </a:r>
          </a:p>
          <a:p>
            <a:r>
              <a:rPr lang="en-US" sz="2400" dirty="0"/>
              <a:t>-Play pop/rock tunes during time-outs, between quarters, and either pre-game or half-time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139" y="3192780"/>
            <a:ext cx="4691932" cy="312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67494"/>
            <a:ext cx="9601200" cy="1399032"/>
          </a:xfrm>
        </p:spPr>
        <p:txBody>
          <a:bodyPr/>
          <a:lstStyle/>
          <a:p>
            <a:pPr algn="ctr"/>
            <a:r>
              <a:rPr lang="en-US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Wide Latin" pitchFamily="18" charset="0"/>
              </a:rPr>
              <a:t>COMPETITIONS!!!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8729" r="9679" b="10403"/>
          <a:stretch/>
        </p:blipFill>
        <p:spPr>
          <a:xfrm rot="20214344">
            <a:off x="1566038" y="1660005"/>
            <a:ext cx="2317108" cy="2241877"/>
          </a:xfrm>
        </p:spPr>
      </p:pic>
      <p:sp>
        <p:nvSpPr>
          <p:cNvPr id="5" name="TextBox 4"/>
          <p:cNvSpPr txBox="1"/>
          <p:nvPr/>
        </p:nvSpPr>
        <p:spPr>
          <a:xfrm>
            <a:off x="5562600" y="1295400"/>
            <a:ext cx="342900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dirty="0"/>
              <a:t>-Held on Saturdays</a:t>
            </a:r>
          </a:p>
          <a:p>
            <a:r>
              <a:rPr lang="en-US" sz="2800" dirty="0"/>
              <a:t>-3 for 2021 season + Championships</a:t>
            </a:r>
          </a:p>
          <a:p>
            <a:r>
              <a:rPr lang="en-US" sz="2800" dirty="0"/>
              <a:t>-Rehearse during the day, eat dinner together, get on the bus, show up, show off, go home!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2"/>
          <a:stretch/>
        </p:blipFill>
        <p:spPr>
          <a:xfrm>
            <a:off x="171892" y="4343400"/>
            <a:ext cx="5105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3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7150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IT’S ACADEMIC!!!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39">
            <a:off x="438606" y="2657614"/>
            <a:ext cx="3807208" cy="261306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95800" cy="5562600"/>
          </a:xfrm>
        </p:spPr>
        <p:txBody>
          <a:bodyPr>
            <a:noAutofit/>
          </a:bodyPr>
          <a:lstStyle/>
          <a:p>
            <a:r>
              <a:rPr lang="en-US" sz="2800" dirty="0"/>
              <a:t>.25 elective credit</a:t>
            </a:r>
          </a:p>
          <a:p>
            <a:r>
              <a:rPr lang="en-US" sz="2800" dirty="0"/>
              <a:t>Extra time for Seniors?</a:t>
            </a:r>
          </a:p>
          <a:p>
            <a:r>
              <a:rPr lang="en-US" sz="2800" dirty="0"/>
              <a:t>Pass/Fail</a:t>
            </a:r>
          </a:p>
          <a:p>
            <a:r>
              <a:rPr lang="en-US" sz="2800" dirty="0"/>
              <a:t>Teaches time management</a:t>
            </a:r>
          </a:p>
          <a:p>
            <a:r>
              <a:rPr lang="en-US" sz="2800" dirty="0"/>
              <a:t>Looks great on college applications!</a:t>
            </a:r>
          </a:p>
          <a:p>
            <a:r>
              <a:rPr lang="en-US" sz="2800" dirty="0"/>
              <a:t>Leadership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0142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1228344" cy="6261736"/>
          </a:xfrm>
        </p:spPr>
        <p:txBody>
          <a:bodyPr vert="wordArtVert" anchor="ctr">
            <a:normAutofit/>
          </a:bodyPr>
          <a:lstStyle/>
          <a:p>
            <a:pPr algn="l"/>
            <a:r>
              <a:rPr lang="en-US" sz="3600" b="1" i="1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success!!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3962400"/>
            <a:ext cx="80010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-2011&amp; 2012 TOB Chapter 6 Champions</a:t>
            </a:r>
          </a:p>
          <a:p>
            <a:r>
              <a:rPr lang="en-US" sz="2200" dirty="0"/>
              <a:t>-2011 &amp;2012 TOB ACCs, 2</a:t>
            </a:r>
            <a:r>
              <a:rPr lang="en-US" sz="2200" baseline="30000" dirty="0"/>
              <a:t>nd</a:t>
            </a:r>
            <a:r>
              <a:rPr lang="en-US" sz="2200" dirty="0"/>
              <a:t> &amp; 3</a:t>
            </a:r>
            <a:r>
              <a:rPr lang="en-US" sz="2200" baseline="30000" dirty="0"/>
              <a:t>rd</a:t>
            </a:r>
            <a:r>
              <a:rPr lang="en-US" sz="2200" dirty="0"/>
              <a:t> place, respectively</a:t>
            </a:r>
          </a:p>
          <a:p>
            <a:r>
              <a:rPr lang="en-US" sz="2200" dirty="0"/>
              <a:t>-2013 Cavalcade of Bands Yankee Open Class, 5</a:t>
            </a:r>
            <a:r>
              <a:rPr lang="en-US" sz="2200" baseline="30000" dirty="0"/>
              <a:t>th</a:t>
            </a:r>
            <a:endParaRPr lang="en-US" sz="2200" dirty="0"/>
          </a:p>
          <a:p>
            <a:r>
              <a:rPr lang="en-US" sz="2200" dirty="0"/>
              <a:t>-2014 Cavalcade of Bands Patriot Open Class, 3</a:t>
            </a:r>
            <a:r>
              <a:rPr lang="en-US" sz="2200" baseline="30000" dirty="0"/>
              <a:t>rd</a:t>
            </a:r>
            <a:endParaRPr lang="en-US" sz="2200" dirty="0"/>
          </a:p>
          <a:p>
            <a:r>
              <a:rPr lang="en-US" sz="2200" dirty="0"/>
              <a:t>-2014 Peach Bowl Parade Champions</a:t>
            </a:r>
          </a:p>
          <a:p>
            <a:r>
              <a:rPr lang="en-US" sz="2200" dirty="0"/>
              <a:t>-2015 Cavalcade of Bands Patriot Open Class, 2</a:t>
            </a:r>
            <a:r>
              <a:rPr lang="en-US" sz="2200" baseline="30000" dirty="0"/>
              <a:t>nd</a:t>
            </a:r>
            <a:endParaRPr lang="en-US" sz="2200" dirty="0"/>
          </a:p>
          <a:p>
            <a:r>
              <a:rPr lang="en-US" sz="2200" dirty="0"/>
              <a:t>-2016 Cavalcade of Bands Patriot Open Class, 5</a:t>
            </a:r>
            <a:r>
              <a:rPr lang="en-US" sz="2200" baseline="30000" dirty="0"/>
              <a:t>th</a:t>
            </a:r>
            <a:endParaRPr lang="en-US" sz="2200" dirty="0"/>
          </a:p>
          <a:p>
            <a:r>
              <a:rPr lang="en-US" sz="2200" dirty="0"/>
              <a:t>-2017 Cavalcade of Bands Patriot Open Class, 5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</a:p>
          <a:p>
            <a:r>
              <a:rPr lang="en-US" sz="2200" dirty="0"/>
              <a:t>-2018 Cavalcade of Bands Patriot A Class, 1</a:t>
            </a:r>
            <a:r>
              <a:rPr lang="en-US" sz="2200" baseline="30000" dirty="0"/>
              <a:t>st</a:t>
            </a:r>
          </a:p>
          <a:p>
            <a:r>
              <a:rPr lang="en-US" sz="2200" dirty="0"/>
              <a:t>-2019 Cavalcade of Bands Patriot A Class, 3rd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"/>
            <a:ext cx="5044779" cy="3733800"/>
          </a:xfrm>
        </p:spPr>
      </p:pic>
    </p:spTree>
    <p:extLst>
      <p:ext uri="{BB962C8B-B14F-4D97-AF65-F5344CB8AC3E}">
        <p14:creationId xmlns:p14="http://schemas.microsoft.com/office/powerpoint/2010/main" val="13146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769"/>
            <a:ext cx="9144000" cy="2438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BIG</a:t>
            </a:r>
            <a:r>
              <a:rPr lang="en-US" sz="6000" dirty="0"/>
              <a:t> </a:t>
            </a:r>
            <a:r>
              <a:rPr lang="en-US" sz="6000" dirty="0">
                <a:ln w="6350"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TRIPS!!!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2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2022 Disney Orlando 2018 TENNESSEE   2016 Orlando   </a:t>
            </a:r>
            <a:br>
              <a:rPr lang="en-US" sz="2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en-US" sz="24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2014 Atlanta 2012 Orlando   2010 Tampa Bay </a:t>
            </a:r>
            <a:r>
              <a:rPr lang="en-US" sz="2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 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638300" y="228600"/>
            <a:ext cx="5791200" cy="1823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5555" r="5833" b="21111"/>
          <a:stretch/>
        </p:blipFill>
        <p:spPr>
          <a:xfrm>
            <a:off x="952500" y="3732415"/>
            <a:ext cx="7162800" cy="31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29">
        <p:fade/>
      </p:transition>
    </mc:Choice>
    <mc:Fallback xmlns="">
      <p:transition spd="med" advClick="0" advTm="10029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4115</TotalTime>
  <Words>325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Aharoni</vt:lpstr>
      <vt:lpstr>Arial Rounded MT Bold</vt:lpstr>
      <vt:lpstr>Century Gothic</vt:lpstr>
      <vt:lpstr>Earwig Factory</vt:lpstr>
      <vt:lpstr>Verdana</vt:lpstr>
      <vt:lpstr>Wide Latin</vt:lpstr>
      <vt:lpstr>Wingdings 2</vt:lpstr>
      <vt:lpstr>Verve</vt:lpstr>
      <vt:lpstr>MY KID WANTS TO JOIN CVMB 2023!!!</vt:lpstr>
      <vt:lpstr>TEAMWORK</vt:lpstr>
      <vt:lpstr>BAND  CAMP!!!</vt:lpstr>
      <vt:lpstr>Rehearsals</vt:lpstr>
      <vt:lpstr>Football Games!</vt:lpstr>
      <vt:lpstr>COMPETITIONS!!!</vt:lpstr>
      <vt:lpstr>IT’S ACADEMIC!!!</vt:lpstr>
      <vt:lpstr>success!!</vt:lpstr>
      <vt:lpstr>BIG TRIPS!!! 2022 Disney Orlando 2018 TENNESSEE   2016 Orlando    2014 Atlanta 2012 Orlando   2010 Tampa Bay  </vt:lpstr>
      <vt:lpstr>FOOOOOOOOD!!!!!</vt:lpstr>
      <vt:lpstr>CVBB.ORG</vt:lpstr>
    </vt:vector>
  </TitlesOfParts>
  <Company>Property Of CVSD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CVMB for 2013!!!</dc:title>
  <dc:creator>CVSD</dc:creator>
  <cp:lastModifiedBy>Stephen Filippelli</cp:lastModifiedBy>
  <cp:revision>82</cp:revision>
  <dcterms:created xsi:type="dcterms:W3CDTF">2013-02-04T13:40:46Z</dcterms:created>
  <dcterms:modified xsi:type="dcterms:W3CDTF">2023-07-25T12:09:36Z</dcterms:modified>
</cp:coreProperties>
</file>